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7" r:id="rId5"/>
    <p:sldId id="268" r:id="rId6"/>
    <p:sldId id="260" r:id="rId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9F829-3573-4AC8-A4E7-08C07426A6BC}" v="1" dt="2024-01-24T10:44:19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Heim" userId="6158d08b-7659-45b3-b897-8cde7e369552" providerId="ADAL" clId="{EC59F829-3573-4AC8-A4E7-08C07426A6BC}"/>
    <pc:docChg chg="undo redo custSel addSld modSld">
      <pc:chgData name="Linda Heim" userId="6158d08b-7659-45b3-b897-8cde7e369552" providerId="ADAL" clId="{EC59F829-3573-4AC8-A4E7-08C07426A6BC}" dt="2024-01-24T11:23:09.234" v="409" actId="20577"/>
      <pc:docMkLst>
        <pc:docMk/>
      </pc:docMkLst>
      <pc:sldChg chg="modSp mod">
        <pc:chgData name="Linda Heim" userId="6158d08b-7659-45b3-b897-8cde7e369552" providerId="ADAL" clId="{EC59F829-3573-4AC8-A4E7-08C07426A6BC}" dt="2024-01-23T15:39:52.229" v="1" actId="20577"/>
        <pc:sldMkLst>
          <pc:docMk/>
          <pc:sldMk cId="1551422260" sldId="257"/>
        </pc:sldMkLst>
        <pc:spChg chg="mod">
          <ac:chgData name="Linda Heim" userId="6158d08b-7659-45b3-b897-8cde7e369552" providerId="ADAL" clId="{EC59F829-3573-4AC8-A4E7-08C07426A6BC}" dt="2024-01-23T15:39:52.229" v="1" actId="20577"/>
          <ac:spMkLst>
            <pc:docMk/>
            <pc:sldMk cId="1551422260" sldId="257"/>
            <ac:spMk id="3" creationId="{00000000-0000-0000-0000-000000000000}"/>
          </ac:spMkLst>
        </pc:spChg>
      </pc:sldChg>
      <pc:sldChg chg="modSp mod">
        <pc:chgData name="Linda Heim" userId="6158d08b-7659-45b3-b897-8cde7e369552" providerId="ADAL" clId="{EC59F829-3573-4AC8-A4E7-08C07426A6BC}" dt="2024-01-24T11:23:06.553" v="406" actId="13926"/>
        <pc:sldMkLst>
          <pc:docMk/>
          <pc:sldMk cId="3708435604" sldId="258"/>
        </pc:sldMkLst>
        <pc:spChg chg="mod">
          <ac:chgData name="Linda Heim" userId="6158d08b-7659-45b3-b897-8cde7e369552" providerId="ADAL" clId="{EC59F829-3573-4AC8-A4E7-08C07426A6BC}" dt="2024-01-24T11:23:06.553" v="406" actId="13926"/>
          <ac:spMkLst>
            <pc:docMk/>
            <pc:sldMk cId="3708435604" sldId="258"/>
            <ac:spMk id="3" creationId="{00000000-0000-0000-0000-000000000000}"/>
          </ac:spMkLst>
        </pc:spChg>
      </pc:sldChg>
      <pc:sldChg chg="modSp mod">
        <pc:chgData name="Linda Heim" userId="6158d08b-7659-45b3-b897-8cde7e369552" providerId="ADAL" clId="{EC59F829-3573-4AC8-A4E7-08C07426A6BC}" dt="2024-01-24T11:23:09.234" v="409" actId="20577"/>
        <pc:sldMkLst>
          <pc:docMk/>
          <pc:sldMk cId="594774575" sldId="267"/>
        </pc:sldMkLst>
        <pc:spChg chg="mod">
          <ac:chgData name="Linda Heim" userId="6158d08b-7659-45b3-b897-8cde7e369552" providerId="ADAL" clId="{EC59F829-3573-4AC8-A4E7-08C07426A6BC}" dt="2024-01-24T11:23:09.234" v="409" actId="20577"/>
          <ac:spMkLst>
            <pc:docMk/>
            <pc:sldMk cId="594774575" sldId="267"/>
            <ac:spMk id="3" creationId="{00000000-0000-0000-0000-000000000000}"/>
          </ac:spMkLst>
        </pc:spChg>
      </pc:sldChg>
      <pc:sldChg chg="add">
        <pc:chgData name="Linda Heim" userId="6158d08b-7659-45b3-b897-8cde7e369552" providerId="ADAL" clId="{EC59F829-3573-4AC8-A4E7-08C07426A6BC}" dt="2024-01-24T10:40:32.410" v="320" actId="2890"/>
        <pc:sldMkLst>
          <pc:docMk/>
          <pc:sldMk cId="3489388478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82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9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90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74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05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64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3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40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8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0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76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6B6E-247A-445C-ABEE-7E4363A048C1}" type="datetimeFigureOut">
              <a:rPr lang="de-DE" smtClean="0"/>
              <a:pPr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87CA-36C3-4411-BF06-94E1E730C3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63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Deckblatt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Firma</a:t>
            </a:r>
          </a:p>
          <a:p>
            <a:pPr marL="0" indent="0">
              <a:buNone/>
            </a:pPr>
            <a:r>
              <a:rPr lang="de-DE" dirty="0"/>
              <a:t>Kurzpräsentation</a:t>
            </a:r>
          </a:p>
          <a:p>
            <a:pPr marL="0" indent="0">
              <a:buNone/>
            </a:pPr>
            <a:r>
              <a:rPr lang="de-DE" dirty="0"/>
              <a:t>Name</a:t>
            </a:r>
          </a:p>
          <a:p>
            <a:pPr marL="0" indent="0">
              <a:buNone/>
            </a:pPr>
            <a:r>
              <a:rPr lang="de-DE" dirty="0"/>
              <a:t>Anschrift</a:t>
            </a:r>
          </a:p>
          <a:p>
            <a:pPr marL="0" indent="0">
              <a:buNone/>
            </a:pPr>
            <a:r>
              <a:rPr lang="de-DE" dirty="0"/>
              <a:t>Telefon</a:t>
            </a:r>
          </a:p>
          <a:p>
            <a:pPr marL="0" indent="0">
              <a:buNone/>
            </a:pPr>
            <a:r>
              <a:rPr lang="de-DE" dirty="0"/>
              <a:t>Email</a:t>
            </a:r>
          </a:p>
          <a:p>
            <a:pPr marL="0" indent="0">
              <a:buNone/>
            </a:pPr>
            <a:r>
              <a:rPr lang="de-DE"/>
              <a:t>Homepage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36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Ausgangssituation / Marktsituation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Welchen Bedarf gibt es? Welche Wünsche hat der Kunde/die Kundin?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wird bisher angeboten?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Worin besteht das Defizit?</a:t>
            </a:r>
          </a:p>
        </p:txBody>
      </p:sp>
    </p:spTree>
    <p:extLst>
      <p:ext uri="{BB962C8B-B14F-4D97-AF65-F5344CB8AC3E}">
        <p14:creationId xmlns:p14="http://schemas.microsoft.com/office/powerpoint/2010/main" val="155142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Geschäftsidee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mache ich?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Für wen (Zielgruppe)?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Mit welcher Besonderheit (Alleinstellungsmerkmal)?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843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5-Sinne-Blatt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Beschreiben Sie für einen Kunden/eine Kundin oder Auftraggeber*in, Ihre Dienstleistung, so dass er/sie mit allen Sinnen angesprochen wird. </a:t>
            </a:r>
          </a:p>
          <a:p>
            <a:pPr marL="0" indent="0">
              <a:buNone/>
            </a:pPr>
            <a:r>
              <a:rPr lang="de-DE" dirty="0"/>
              <a:t>ODER</a:t>
            </a:r>
          </a:p>
          <a:p>
            <a:r>
              <a:rPr lang="de-DE" dirty="0"/>
              <a:t>Genaue Leistungsbeschreibung</a:t>
            </a:r>
          </a:p>
        </p:txBody>
      </p:sp>
    </p:spTree>
    <p:extLst>
      <p:ext uri="{BB962C8B-B14F-4D97-AF65-F5344CB8AC3E}">
        <p14:creationId xmlns:p14="http://schemas.microsoft.com/office/powerpoint/2010/main" val="59477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5-Sinne-Blatt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Beschreiben Sie für einen Kunden/eine Kundin oder Auftraggeber*in, Ihre Dienstleistung, so dass er/sie mit allen Sinnen angesprochen wird. </a:t>
            </a:r>
          </a:p>
          <a:p>
            <a:pPr marL="0" indent="0">
              <a:buNone/>
            </a:pPr>
            <a:r>
              <a:rPr lang="de-DE" dirty="0"/>
              <a:t>ODER</a:t>
            </a:r>
          </a:p>
          <a:p>
            <a:r>
              <a:rPr lang="de-DE" dirty="0"/>
              <a:t>Genaue Leistungsbeschreibung</a:t>
            </a:r>
          </a:p>
        </p:txBody>
      </p:sp>
    </p:spTree>
    <p:extLst>
      <p:ext uri="{BB962C8B-B14F-4D97-AF65-F5344CB8AC3E}">
        <p14:creationId xmlns:p14="http://schemas.microsoft.com/office/powerpoint/2010/main" val="348938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Kund*innen-Nutzen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Nutzen durch Vorteile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Nutzen 	Vorteile</a:t>
            </a:r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Mehr Zeit	kompetente Beratung</a:t>
            </a:r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Mehr Geld 	breites Sortiment</a:t>
            </a:r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Mehr Sicherheit	Schnelligkeit</a:t>
            </a:r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Mehr Gesundheit	Freundlichkeit</a:t>
            </a:r>
          </a:p>
          <a:p>
            <a:pPr marL="0" indent="0">
              <a:buNone/>
              <a:tabLst>
                <a:tab pos="3590925" algn="l"/>
              </a:tabLst>
            </a:pPr>
            <a:r>
              <a:rPr lang="de-DE" dirty="0"/>
              <a:t>Mehr Stolz, Spaß	geringe Lieferzeiten etc.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39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B58B7D9848A542B456B85DD4614454" ma:contentTypeVersion="11" ma:contentTypeDescription="Ein neues Dokument erstellen." ma:contentTypeScope="" ma:versionID="349aa7f2d17bf543714e32871d72a4f2">
  <xsd:schema xmlns:xsd="http://www.w3.org/2001/XMLSchema" xmlns:xs="http://www.w3.org/2001/XMLSchema" xmlns:p="http://schemas.microsoft.com/office/2006/metadata/properties" xmlns:ns2="225c1645-8486-49c5-9c9d-424963eb56cf" targetNamespace="http://schemas.microsoft.com/office/2006/metadata/properties" ma:root="true" ma:fieldsID="386487039fa5b392c353eccae578e69b" ns2:_="">
    <xsd:import namespace="225c1645-8486-49c5-9c9d-424963eb5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c1645-8486-49c5-9c9d-424963eb5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773bd292-4360-4614-8d8c-d0672fe266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27649C-104E-42DD-A940-2493B19A745E}"/>
</file>

<file path=customXml/itemProps2.xml><?xml version="1.0" encoding="utf-8"?>
<ds:datastoreItem xmlns:ds="http://schemas.openxmlformats.org/officeDocument/2006/customXml" ds:itemID="{BDAD546D-284A-4BB0-89F0-638303467A1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Deckblatt</vt:lpstr>
      <vt:lpstr>Ausgangssituation / Marktsituation</vt:lpstr>
      <vt:lpstr>Geschäftsidee</vt:lpstr>
      <vt:lpstr>5-Sinne-Blatt</vt:lpstr>
      <vt:lpstr>5-Sinne-Blatt</vt:lpstr>
      <vt:lpstr>Kund*innen-Nutzen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Kurzpräsentation</dc:title>
  <dc:creator>Linda Heim</dc:creator>
  <cp:lastModifiedBy>Linda Heim</cp:lastModifiedBy>
  <cp:revision>42</cp:revision>
  <cp:lastPrinted>2018-01-23T11:09:29Z</cp:lastPrinted>
  <dcterms:created xsi:type="dcterms:W3CDTF">2017-08-24T09:36:15Z</dcterms:created>
  <dcterms:modified xsi:type="dcterms:W3CDTF">2024-01-24T11:23:18Z</dcterms:modified>
</cp:coreProperties>
</file>